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89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706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012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4812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406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756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2386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072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86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33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17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15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176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44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926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30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84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9EAC402-FFFF-4642-B95B-B052C0BD221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70214D0-A479-40F6-A960-ED3C562AF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5734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5B22C-E4C4-4EA8-B660-B4AF01714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9726" y="1034473"/>
            <a:ext cx="9670965" cy="3749963"/>
          </a:xfrm>
        </p:spPr>
        <p:txBody>
          <a:bodyPr>
            <a:normAutofit/>
          </a:bodyPr>
          <a:lstStyle/>
          <a:p>
            <a:pPr algn="l"/>
            <a:r>
              <a:rPr lang="en-US" sz="6700" dirty="0">
                <a:latin typeface="Aharoni" panose="02010803020104030203" pitchFamily="2" charset="-79"/>
                <a:cs typeface="Aharoni" panose="02010803020104030203" pitchFamily="2" charset="-79"/>
              </a:rPr>
              <a:t>Personal Profile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Name: Abdul </a:t>
            </a:r>
            <a:r>
              <a:rPr lang="en-US" dirty="0" smtClean="0"/>
              <a:t>Rahman </a:t>
            </a:r>
            <a:r>
              <a:rPr lang="en-US" dirty="0" err="1" smtClean="0"/>
              <a:t>KhaN</a:t>
            </a:r>
            <a:r>
              <a:rPr lang="en-US" dirty="0" smtClean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ERP: 24084</a:t>
            </a:r>
            <a:br>
              <a:rPr lang="en-US" dirty="0"/>
            </a:br>
            <a:endParaRPr lang="en-US" dirty="0"/>
          </a:p>
        </p:txBody>
      </p:sp>
      <p:sp>
        <p:nvSpPr>
          <p:cNvPr id="3" name="AutoShape 2" descr="blob:https://web.whatsapp.com/be9eee3e-3850-4db1-bdaf-fcb47628a85c"/>
          <p:cNvSpPr>
            <a:spLocks noChangeAspect="1" noChangeArrowheads="1"/>
          </p:cNvSpPr>
          <p:nvPr/>
        </p:nvSpPr>
        <p:spPr bwMode="auto">
          <a:xfrm>
            <a:off x="7291970" y="1034473"/>
            <a:ext cx="3639114" cy="3639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" name="AutoShape 4" descr="blob:https://web.whatsapp.com/be9eee3e-3850-4db1-bdaf-fcb47628a85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6" y="499253"/>
            <a:ext cx="3172890" cy="441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CFAD7-3300-42BE-809A-43C630154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Hobbies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F5532-E4C1-425C-9426-3240F3149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79057"/>
            <a:ext cx="5432641" cy="4266325"/>
          </a:xfrm>
        </p:spPr>
        <p:txBody>
          <a:bodyPr/>
          <a:lstStyle/>
          <a:p>
            <a:r>
              <a:rPr lang="en-US" dirty="0" smtClean="0"/>
              <a:t>Reading books</a:t>
            </a:r>
          </a:p>
          <a:p>
            <a:r>
              <a:rPr lang="en-US" dirty="0" smtClean="0"/>
              <a:t>Watching movies.</a:t>
            </a:r>
          </a:p>
          <a:p>
            <a:r>
              <a:rPr lang="en-US" dirty="0" smtClean="0"/>
              <a:t>Playing foosball</a:t>
            </a:r>
          </a:p>
          <a:p>
            <a:r>
              <a:rPr lang="en-US" dirty="0" smtClean="0"/>
              <a:t>Horse riding</a:t>
            </a:r>
          </a:p>
          <a:p>
            <a:r>
              <a:rPr lang="en-US" dirty="0" smtClean="0"/>
              <a:t>Drinking chai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065" y="3505493"/>
            <a:ext cx="4350619" cy="3010018"/>
          </a:xfrm>
          <a:prstGeom prst="rect">
            <a:avLst/>
          </a:prstGeom>
        </p:spPr>
      </p:pic>
      <p:sp>
        <p:nvSpPr>
          <p:cNvPr id="5" name="AutoShape 8" descr="Company Culture is More Than A Foosball Table | by Andy Chan | The Human  Business | Medium"/>
          <p:cNvSpPr>
            <a:spLocks noChangeAspect="1" noChangeArrowheads="1"/>
          </p:cNvSpPr>
          <p:nvPr/>
        </p:nvSpPr>
        <p:spPr bwMode="auto">
          <a:xfrm flipH="1">
            <a:off x="-191019" y="-144462"/>
            <a:ext cx="346593" cy="346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1435" y="505935"/>
            <a:ext cx="4368249" cy="250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649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friends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715491"/>
            <a:ext cx="4511242" cy="3602182"/>
          </a:xfrm>
        </p:spPr>
        <p:txBody>
          <a:bodyPr>
            <a:noAutofit/>
          </a:bodyPr>
          <a:lstStyle/>
          <a:p>
            <a:r>
              <a:rPr lang="en-US" sz="3200" dirty="0" smtClean="0"/>
              <a:t>I personally believe that friends are a very integral part of a person’s life.</a:t>
            </a:r>
          </a:p>
          <a:p>
            <a:r>
              <a:rPr lang="en-US" sz="3200" dirty="0" smtClean="0"/>
              <a:t> I feel very grateful that I have really good friends. </a:t>
            </a:r>
            <a:endParaRPr lang="en-GB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583" y="230909"/>
            <a:ext cx="4202545" cy="31519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055" y="3512127"/>
            <a:ext cx="4184073" cy="313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499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5092" y="743526"/>
            <a:ext cx="5791200" cy="5158510"/>
          </a:xfrm>
        </p:spPr>
        <p:txBody>
          <a:bodyPr/>
          <a:lstStyle/>
          <a:p>
            <a:r>
              <a:rPr lang="en-US" dirty="0" smtClean="0"/>
              <a:t>Thank you so much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2720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44142-6D69-4A81-9AE7-6CE18BC5F8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448" y="410805"/>
            <a:ext cx="5970587" cy="38933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Early Days of my life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Born in Taif, Saudi Arabia On 24 January, 2002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2050" name="Picture 2" descr="My City (Final Part). Taif, Saudi Arabia | by Muhammad Nasrullah Khan |  Show Your City | 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0847" y="526184"/>
            <a:ext cx="4075400" cy="2706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 descr="Armed Forces Hospitals - Taif Region hiring staff nurses, salary up to  P86,000"/>
          <p:cNvSpPr>
            <a:spLocks noChangeAspect="1" noChangeArrowheads="1"/>
          </p:cNvSpPr>
          <p:nvPr/>
        </p:nvSpPr>
        <p:spPr bwMode="auto">
          <a:xfrm>
            <a:off x="155575" y="-746125"/>
            <a:ext cx="2933700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054" name="Picture 6" descr="Armed Forces Hospitals - Taif Region hiring staff nurses, salary up to  P86,0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67" y="2634276"/>
            <a:ext cx="7219435" cy="383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7831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BDAD3-F4E0-4605-9F2E-450DC73F5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510" y="279035"/>
            <a:ext cx="5245986" cy="1905000"/>
          </a:xfrm>
        </p:spPr>
        <p:txBody>
          <a:bodyPr/>
          <a:lstStyle/>
          <a:p>
            <a:r>
              <a:rPr lang="en-US" dirty="0"/>
              <a:t>Primary Education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4A4F4-2094-4B21-AA06-E9CB54A3E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575" y="2272769"/>
            <a:ext cx="5850589" cy="2881122"/>
          </a:xfrm>
        </p:spPr>
        <p:txBody>
          <a:bodyPr/>
          <a:lstStyle/>
          <a:p>
            <a:r>
              <a:rPr lang="en-US" dirty="0"/>
              <a:t>Saudi Arabian International School, Al </a:t>
            </a:r>
            <a:r>
              <a:rPr lang="en-US" dirty="0" err="1"/>
              <a:t>Hada</a:t>
            </a:r>
            <a:endParaRPr lang="en-US" dirty="0"/>
          </a:p>
        </p:txBody>
      </p:sp>
      <p:sp>
        <p:nvSpPr>
          <p:cNvPr id="4" name="AutoShape 2" descr="Saudi Arabia International School K-12 at Al Hada: Al Hada International  School Taif Saudi Arabia"/>
          <p:cNvSpPr>
            <a:spLocks noChangeAspect="1" noChangeArrowheads="1"/>
          </p:cNvSpPr>
          <p:nvPr/>
        </p:nvSpPr>
        <p:spPr bwMode="auto">
          <a:xfrm>
            <a:off x="155575" y="-830263"/>
            <a:ext cx="2619375" cy="174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076" name="Picture 4" descr="Saudi Arabia International School K-12 at Al Hada: Al Hada International  School Taif Saudi Arab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8551" y="1696059"/>
            <a:ext cx="5082139" cy="3674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1582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1DC02-5731-40EE-8F51-2AD3861A2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education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AD611-84FD-42FE-B0CB-E79913C2D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18359"/>
            <a:ext cx="3661593" cy="4190077"/>
          </a:xfrm>
        </p:spPr>
        <p:txBody>
          <a:bodyPr/>
          <a:lstStyle/>
          <a:p>
            <a:r>
              <a:rPr lang="en-US" dirty="0"/>
              <a:t>Karachi Grammar </a:t>
            </a:r>
            <a:r>
              <a:rPr lang="en-US" dirty="0" smtClean="0"/>
              <a:t>School</a:t>
            </a:r>
            <a:endParaRPr lang="en-US" dirty="0"/>
          </a:p>
        </p:txBody>
      </p:sp>
      <p:pic>
        <p:nvPicPr>
          <p:cNvPr id="4098" name="Picture 2" descr="KGS Contact Number - Karachi Grammar School Addre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464" y="1066399"/>
            <a:ext cx="6549456" cy="3684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3058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FAA37-C4E8-4C74-99C0-5B1376127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Experience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5B492-FC47-4369-8D83-368A190A0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92219"/>
            <a:ext cx="5534655" cy="3398982"/>
          </a:xfrm>
        </p:spPr>
        <p:txBody>
          <a:bodyPr>
            <a:normAutofit fontScale="62500" lnSpcReduction="2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4000" dirty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The co-founder of an online store DJ tech (a startup by me and a partner to learn how to operate and manage a business</a:t>
            </a:r>
            <a:r>
              <a:rPr lang="en-US" sz="4000" dirty="0" smtClean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.)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4000" dirty="0">
              <a:solidFill>
                <a:schemeClr val="tx1"/>
              </a:solidFill>
              <a:effectLst/>
              <a:latin typeface="Noto Sans Symbols"/>
              <a:ea typeface="Noto Sans Symbols"/>
              <a:cs typeface="Noto Sans Symbols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4000" dirty="0">
              <a:solidFill>
                <a:schemeClr val="tx1"/>
              </a:solidFill>
              <a:effectLst/>
              <a:latin typeface="Noto Sans Symbols"/>
              <a:ea typeface="Noto Sans Symbols"/>
              <a:cs typeface="Noto Sans Symbols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4000" dirty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Founder and Ex </a:t>
            </a:r>
            <a:r>
              <a:rPr lang="en-US" sz="4000" dirty="0" err="1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Ceo</a:t>
            </a:r>
            <a:r>
              <a:rPr lang="en-US" sz="4000" dirty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 of Customized Gift Items.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rgbClr val="595959"/>
              </a:solidFill>
              <a:effectLst/>
              <a:latin typeface="Noto Sans Symbols"/>
              <a:ea typeface="Noto Sans Symbols"/>
              <a:cs typeface="Noto Sans Symbols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497" y="1067201"/>
            <a:ext cx="2856541" cy="28947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068" y="4419600"/>
            <a:ext cx="4457970" cy="11900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92158" y="3592667"/>
            <a:ext cx="2471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DJ TECHH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775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6306D-08CC-4630-8A81-15FC919EF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376" y="609600"/>
            <a:ext cx="9905998" cy="1905000"/>
          </a:xfrm>
        </p:spPr>
        <p:txBody>
          <a:bodyPr>
            <a:normAutofit/>
          </a:bodyPr>
          <a:lstStyle/>
          <a:p>
            <a:r>
              <a:rPr lang="en-US" sz="6000" dirty="0"/>
              <a:t>Skills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B9490F-6092-4BC0-97C2-62C32D3CB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8"/>
            <a:ext cx="9905998" cy="3743037"/>
          </a:xfrm>
        </p:spPr>
        <p:txBody>
          <a:bodyPr/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Clr>
                <a:srgbClr val="1D824C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2000" dirty="0">
                <a:effectLst/>
              </a:rPr>
              <a:t> </a:t>
            </a:r>
            <a:r>
              <a:rPr lang="en-US" sz="2400" dirty="0">
                <a:solidFill>
                  <a:schemeClr val="tx1"/>
                </a:solidFill>
                <a:effectLst/>
              </a:rPr>
              <a:t>A very organized person with excellent problem solving skills.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Clr>
                <a:srgbClr val="1D824C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effectLst/>
              </a:rPr>
              <a:t>Have good public speaking and communication skills which are reflected by my debates and other awards.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Clr>
                <a:srgbClr val="1D824C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effectLst/>
              </a:rPr>
              <a:t>A very dedicated and punctual person.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Clr>
                <a:srgbClr val="1D824C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effectLst/>
              </a:rPr>
              <a:t> A fast learner and possess good critical thinking skills.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Clr>
                <a:srgbClr val="1D824C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effectLst/>
              </a:rPr>
              <a:t> Possess good research skills as I have written a research paper.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Clr>
                <a:srgbClr val="1D824C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effectLst/>
              </a:rPr>
              <a:t>Possess good leadership and decision making skills as I was the </a:t>
            </a:r>
            <a:r>
              <a:rPr lang="en-US" sz="2400" dirty="0" err="1">
                <a:solidFill>
                  <a:schemeClr val="tx1"/>
                </a:solidFill>
                <a:effectLst/>
              </a:rPr>
              <a:t>Headboy</a:t>
            </a:r>
            <a:r>
              <a:rPr lang="en-US" sz="2400" dirty="0">
                <a:solidFill>
                  <a:schemeClr val="tx1"/>
                </a:solidFill>
                <a:effectLst/>
              </a:rPr>
              <a:t> of my school</a:t>
            </a:r>
            <a:endParaRPr lang="en-US" sz="2400" dirty="0">
              <a:solidFill>
                <a:schemeClr val="tx1"/>
              </a:solidFill>
              <a:effectLst/>
              <a:latin typeface="Noto Sans Symbols"/>
              <a:ea typeface="Noto Sans Symbols"/>
              <a:cs typeface="Noto Sans Symbols"/>
            </a:endParaRPr>
          </a:p>
          <a:p>
            <a:endParaRPr lang="en-US" dirty="0"/>
          </a:p>
        </p:txBody>
      </p:sp>
      <p:pic>
        <p:nvPicPr>
          <p:cNvPr id="5122" name="Picture 2" descr="Soft skills Pictures, Soft skills Stock Photos &amp;amp; Images | Depositphotos®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9540" y="282009"/>
            <a:ext cx="3441874" cy="219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1,015,584 Skill Stock Photos, Pictures &amp;amp; Royalty-Free Images - iSto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123" y="240746"/>
            <a:ext cx="3738068" cy="227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9986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A8674-3F8B-492A-A294-876EBF4D8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Courses and Certification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33573-175D-41CC-87BA-4162C9174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577" y="2105891"/>
            <a:ext cx="5779078" cy="3685309"/>
          </a:xfrm>
        </p:spPr>
        <p:txBody>
          <a:bodyPr>
            <a:normAutofit fontScale="85000" lnSpcReduction="10000"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3200" dirty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Completed a course of 2 years known as EVERYTHING ABOUT ENTREPRENEURSHIP</a:t>
            </a:r>
            <a:r>
              <a:rPr lang="en-US" sz="3200" dirty="0" smtClean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endParaRPr lang="en-US" sz="3200" dirty="0">
              <a:solidFill>
                <a:schemeClr val="tx1"/>
              </a:solidFill>
              <a:effectLst/>
              <a:latin typeface="Noto Sans Symbols"/>
              <a:ea typeface="Noto Sans Symbols"/>
              <a:cs typeface="Noto Sans Symbols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3200" dirty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 Currently enrolled in 2 </a:t>
            </a:r>
            <a:r>
              <a:rPr lang="en-US" sz="3200" dirty="0" smtClean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courses </a:t>
            </a:r>
            <a:r>
              <a:rPr lang="en-US" sz="3200" dirty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of the ecommerce markets to learn the dynamics of Amazon and Quick books</a:t>
            </a:r>
            <a:r>
              <a:rPr lang="en-US" sz="1800" dirty="0">
                <a:solidFill>
                  <a:srgbClr val="595959"/>
                </a:solidFill>
                <a:effectLst/>
                <a:latin typeface="Noto Sans Symbols"/>
                <a:ea typeface="Noto Sans Symbols"/>
                <a:cs typeface="Noto Sans Symbols"/>
              </a:rPr>
              <a:t>.</a:t>
            </a:r>
          </a:p>
          <a:p>
            <a:endParaRPr lang="en-US" dirty="0"/>
          </a:p>
        </p:txBody>
      </p:sp>
      <p:pic>
        <p:nvPicPr>
          <p:cNvPr id="6146" name="Picture 2" descr="What is Entrepreneurship? And is it same as Entrepreneurial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2654" y="1562100"/>
            <a:ext cx="3106593" cy="3944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9260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E551F-9FC8-4236-878C-0B6B7C920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231" y="230909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/>
              <a:t>Awards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AAC25-CA5A-4451-9DA5-8291D43A6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849" y="2059710"/>
            <a:ext cx="10450224" cy="3870036"/>
          </a:xfrm>
        </p:spPr>
        <p:txBody>
          <a:bodyPr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3600" dirty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Certificate of merit in BSS( 2017,2018,2019</a:t>
            </a:r>
            <a:r>
              <a:rPr lang="en-US" sz="3600" dirty="0" smtClean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)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endParaRPr lang="en-US" sz="3600" dirty="0">
              <a:solidFill>
                <a:schemeClr val="tx1"/>
              </a:solidFill>
              <a:effectLst/>
              <a:latin typeface="Noto Sans Symbols"/>
              <a:ea typeface="Noto Sans Symbols"/>
              <a:cs typeface="Noto Sans Symbols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3600" dirty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WSC Global round qualifier</a:t>
            </a:r>
            <a:r>
              <a:rPr lang="en-US" sz="3600" dirty="0" smtClean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endParaRPr lang="en-US" sz="3600" dirty="0" smtClean="0">
              <a:solidFill>
                <a:schemeClr val="tx1"/>
              </a:solidFill>
              <a:effectLst/>
              <a:latin typeface="Noto Sans Symbols"/>
              <a:ea typeface="Noto Sans Symbols"/>
              <a:cs typeface="Noto Sans Symbols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3600" dirty="0" smtClean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CAIE ALEVELS distinction in </a:t>
            </a:r>
            <a:r>
              <a:rPr lang="en-US" sz="3600" dirty="0" err="1" smtClean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urdu</a:t>
            </a:r>
            <a:endParaRPr lang="en-US" sz="3600" dirty="0">
              <a:solidFill>
                <a:schemeClr val="tx1"/>
              </a:solidFill>
              <a:effectLst/>
              <a:latin typeface="Noto Sans Symbols"/>
              <a:ea typeface="Noto Sans Symbols"/>
              <a:cs typeface="Noto Sans Symbol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820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5F488-D31B-4753-9DA4-B08E454D9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COMMUNITY SERVICE</a:t>
            </a:r>
            <a:r>
              <a:rPr lang="en-US" sz="4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/>
            </a:r>
            <a:br>
              <a:rPr lang="en-US" sz="4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B6CAF-0F70-4BCC-9C0F-F0F128FEB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27201"/>
            <a:ext cx="5573423" cy="4155066"/>
          </a:xfrm>
        </p:spPr>
        <p:txBody>
          <a:bodyPr>
            <a:normAutofit fontScale="85000" lnSpcReduction="20000"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4400" dirty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Team head at </a:t>
            </a:r>
            <a:r>
              <a:rPr lang="en-US" sz="4400" dirty="0" err="1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Saiban</a:t>
            </a:r>
            <a:r>
              <a:rPr lang="en-US" sz="4400" dirty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 welfare Association for helping out visually impaired </a:t>
            </a:r>
            <a:r>
              <a:rPr lang="en-US" sz="4400" dirty="0" smtClean="0">
                <a:solidFill>
                  <a:schemeClr val="tx1"/>
                </a:solidFill>
                <a:effectLst/>
                <a:latin typeface="Noto Sans Symbols"/>
                <a:ea typeface="Noto Sans Symbols"/>
                <a:cs typeface="Noto Sans Symbols"/>
              </a:rPr>
              <a:t>people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endParaRPr lang="en-US" sz="4400" dirty="0">
              <a:solidFill>
                <a:schemeClr val="tx1"/>
              </a:solidFill>
              <a:effectLst/>
              <a:latin typeface="Noto Sans Symbols"/>
              <a:ea typeface="Noto Sans Symbols"/>
              <a:cs typeface="Noto Sans Symbols"/>
            </a:endParaRPr>
          </a:p>
          <a:p>
            <a:r>
              <a:rPr lang="en-US" sz="4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Project head at drives for APWA COLLEGE 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4" name="AutoShape 2" descr="115 Community Service Examples With List of Extracurricular Activitie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AutoShape 4" descr="115 Community Service Examples With List of Extracurricular Activities"/>
          <p:cNvSpPr>
            <a:spLocks noChangeAspect="1" noChangeArrowheads="1"/>
          </p:cNvSpPr>
          <p:nvPr/>
        </p:nvSpPr>
        <p:spPr bwMode="auto">
          <a:xfrm flipH="1">
            <a:off x="612774" y="-144463"/>
            <a:ext cx="8789843" cy="878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6" descr="115 Community Service Examples With List of Extracurricular Activitie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8183" y="1890857"/>
            <a:ext cx="4417868" cy="296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5884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107</TotalTime>
  <Words>267</Words>
  <Application>Microsoft Office PowerPoint</Application>
  <PresentationFormat>Widescreen</PresentationFormat>
  <Paragraphs>50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Aharoni</vt:lpstr>
      <vt:lpstr>Arial</vt:lpstr>
      <vt:lpstr>Calibri</vt:lpstr>
      <vt:lpstr>Century Gothic</vt:lpstr>
      <vt:lpstr>Noto Sans Symbols</vt:lpstr>
      <vt:lpstr>Mesh</vt:lpstr>
      <vt:lpstr>Personal Profile Name: Abdul Rahman KhaN  ERP: 24084 </vt:lpstr>
      <vt:lpstr>PowerPoint Presentation</vt:lpstr>
      <vt:lpstr>Primary Education</vt:lpstr>
      <vt:lpstr>Higher education</vt:lpstr>
      <vt:lpstr>Work Experience</vt:lpstr>
      <vt:lpstr>Skills</vt:lpstr>
      <vt:lpstr>Courses and Certification</vt:lpstr>
      <vt:lpstr>Awards</vt:lpstr>
      <vt:lpstr>COMMUNITY SERVICE </vt:lpstr>
      <vt:lpstr>Hobbies</vt:lpstr>
      <vt:lpstr>friends</vt:lpstr>
      <vt:lpstr>Thank you so much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Profile Name: Abdul Rahman ERP: 24084</dc:title>
  <dc:creator>ABDULLAH KHAN - 23956</dc:creator>
  <cp:lastModifiedBy>farhat mirza</cp:lastModifiedBy>
  <cp:revision>8</cp:revision>
  <dcterms:created xsi:type="dcterms:W3CDTF">2021-12-12T13:37:44Z</dcterms:created>
  <dcterms:modified xsi:type="dcterms:W3CDTF">2021-12-12T15:33:35Z</dcterms:modified>
</cp:coreProperties>
</file>

<file path=docProps/thumbnail.jpeg>
</file>